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</p:sldIdLst>
  <p:sldSz cx="12192000" cy="6858000"/>
  <p:notesSz cx="6858000" cy="9144000"/>
  <p:defaultTextStyle>
    <a:defPPr>
      <a:defRPr lang="en-001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29" autoAdjust="0"/>
    <p:restoredTop sz="94660"/>
  </p:normalViewPr>
  <p:slideViewPr>
    <p:cSldViewPr snapToGrid="0">
      <p:cViewPr varScale="1">
        <p:scale>
          <a:sx n="161" d="100"/>
          <a:sy n="161" d="100"/>
        </p:scale>
        <p:origin x="62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Διαφάνεια τίτλου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23DD3263-2EDE-5998-6CEB-1EF3323FFB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Υπότιτλος 2">
            <a:extLst>
              <a:ext uri="{FF2B5EF4-FFF2-40B4-BE49-F238E27FC236}">
                <a16:creationId xmlns:a16="http://schemas.microsoft.com/office/drawing/2014/main" id="{B1557383-119F-E5F6-AD40-441C8E5CC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l-GR"/>
              <a:t>Κάντε κλικ για να επεξεργαστείτε τον υπότιτλο του υποδείγματος</a:t>
            </a:r>
            <a:endParaRPr lang="en-001"/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384717A3-7F64-4956-735A-039036DE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C937A3BC-37B2-DE32-B93F-7E635580F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AEAD35D7-B192-757A-23A3-4ACBCCA58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095076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Τίτλος και περιεχό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737178A5-47C8-97F0-2D5E-EC4684D07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A7A29379-D528-7380-C8E3-C56629F81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C4371DF2-5E2A-F810-9EBE-E0D91D215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2FA6B61B-DDC8-66BC-8FE5-6B4FC6B8F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12E5F750-7772-0411-9C03-27648F3AA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079763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Κεφαλίδα ενότητα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0025634-6F78-70B8-D143-A82019B15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032C2162-43C0-5411-39AA-DF0C83093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C751F907-AE4C-FA15-DC9A-B90869A2F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2DB29A46-30FC-6E74-E3EF-1F4D1FEAB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49F8345B-0A6D-1BDE-8925-EE8524A22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140195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Δύο περιεχόμεν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480AFF62-423D-9FD7-B545-F4515EB0D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4D6E0035-0DA5-5D19-17C6-3E0FAC65BF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περιεχομένου 3">
            <a:extLst>
              <a:ext uri="{FF2B5EF4-FFF2-40B4-BE49-F238E27FC236}">
                <a16:creationId xmlns:a16="http://schemas.microsoft.com/office/drawing/2014/main" id="{D71E0B87-F1FA-DC1F-6F8D-0A4566F13F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F07E6EC8-6121-640A-E843-E9C9DE27C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CF293A69-CD70-8508-3810-18867FD36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8EF0EF17-39F3-5D82-3C43-68D39B3F6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53248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Σύγκρισ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9D02E82-9E0C-8FBF-1394-BBB14596E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1075B360-EFDA-133A-A151-329B1DD9C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Θέση περιεχομένου 3">
            <a:extLst>
              <a:ext uri="{FF2B5EF4-FFF2-40B4-BE49-F238E27FC236}">
                <a16:creationId xmlns:a16="http://schemas.microsoft.com/office/drawing/2014/main" id="{B23C6461-75FE-E8BF-1514-EEB673E322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5" name="Θέση κειμένου 4">
            <a:extLst>
              <a:ext uri="{FF2B5EF4-FFF2-40B4-BE49-F238E27FC236}">
                <a16:creationId xmlns:a16="http://schemas.microsoft.com/office/drawing/2014/main" id="{ADB2A219-1EEB-CD73-5131-708D9D2D1B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6" name="Θέση περιεχομένου 5">
            <a:extLst>
              <a:ext uri="{FF2B5EF4-FFF2-40B4-BE49-F238E27FC236}">
                <a16:creationId xmlns:a16="http://schemas.microsoft.com/office/drawing/2014/main" id="{15956506-A8CA-D2D4-3E68-308A7E63F6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7" name="Θέση ημερομηνίας 6">
            <a:extLst>
              <a:ext uri="{FF2B5EF4-FFF2-40B4-BE49-F238E27FC236}">
                <a16:creationId xmlns:a16="http://schemas.microsoft.com/office/drawing/2014/main" id="{81C224BE-BE5F-3F87-AD6E-43A1DA8D6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8" name="Θέση υποσέλιδου 7">
            <a:extLst>
              <a:ext uri="{FF2B5EF4-FFF2-40B4-BE49-F238E27FC236}">
                <a16:creationId xmlns:a16="http://schemas.microsoft.com/office/drawing/2014/main" id="{0C066B2F-19FA-1370-3399-020F3726F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9" name="Θέση αριθμού διαφάνειας 8">
            <a:extLst>
              <a:ext uri="{FF2B5EF4-FFF2-40B4-BE49-F238E27FC236}">
                <a16:creationId xmlns:a16="http://schemas.microsoft.com/office/drawing/2014/main" id="{0792F2C9-1F9C-32D2-D520-71A916482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4103837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Μόνο τίτλο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B136773B-2174-8566-32CD-8A95BFE15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ημερομηνίας 2">
            <a:extLst>
              <a:ext uri="{FF2B5EF4-FFF2-40B4-BE49-F238E27FC236}">
                <a16:creationId xmlns:a16="http://schemas.microsoft.com/office/drawing/2014/main" id="{174CE753-3922-490D-9DA0-96602F92A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4" name="Θέση υποσέλιδου 3">
            <a:extLst>
              <a:ext uri="{FF2B5EF4-FFF2-40B4-BE49-F238E27FC236}">
                <a16:creationId xmlns:a16="http://schemas.microsoft.com/office/drawing/2014/main" id="{C7A9F781-4727-0A56-95A5-BE1D60D50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5" name="Θέση αριθμού διαφάνειας 4">
            <a:extLst>
              <a:ext uri="{FF2B5EF4-FFF2-40B4-BE49-F238E27FC236}">
                <a16:creationId xmlns:a16="http://schemas.microsoft.com/office/drawing/2014/main" id="{9573D75D-90D1-E65E-B514-13C4F3ADC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952258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Κεν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ημερομηνίας 1">
            <a:extLst>
              <a:ext uri="{FF2B5EF4-FFF2-40B4-BE49-F238E27FC236}">
                <a16:creationId xmlns:a16="http://schemas.microsoft.com/office/drawing/2014/main" id="{19BCB9FE-010F-0AC4-3538-ACE59A49D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3" name="Θέση υποσέλιδου 2">
            <a:extLst>
              <a:ext uri="{FF2B5EF4-FFF2-40B4-BE49-F238E27FC236}">
                <a16:creationId xmlns:a16="http://schemas.microsoft.com/office/drawing/2014/main" id="{28089DA9-8F32-67A3-C90B-A81B7C308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4" name="Θέση αριθμού διαφάνειας 3">
            <a:extLst>
              <a:ext uri="{FF2B5EF4-FFF2-40B4-BE49-F238E27FC236}">
                <a16:creationId xmlns:a16="http://schemas.microsoft.com/office/drawing/2014/main" id="{8E5FBFE3-9B46-3DD7-127E-AF7CDA371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74017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Περιεχόμενο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80E37FD3-CF0F-2F60-436B-07896B9B4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9F66FD73-0B01-8F15-4977-B212678D4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κειμένου 3">
            <a:extLst>
              <a:ext uri="{FF2B5EF4-FFF2-40B4-BE49-F238E27FC236}">
                <a16:creationId xmlns:a16="http://schemas.microsoft.com/office/drawing/2014/main" id="{9C66EC88-94D0-F2C8-05D8-AB1AB8C007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3B642476-8ACC-BB37-0709-1074CFD7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AA375137-317C-85FC-9BF7-A84ACF8E7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3FBC32A3-B73F-1FB7-2959-494B055F7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166154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Εικόνα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4B0A7E82-B898-678B-88DE-64D28ED16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εικόνας 2">
            <a:extLst>
              <a:ext uri="{FF2B5EF4-FFF2-40B4-BE49-F238E27FC236}">
                <a16:creationId xmlns:a16="http://schemas.microsoft.com/office/drawing/2014/main" id="{640B58C9-1BC5-BB64-4295-C109B10D60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001"/>
          </a:p>
        </p:txBody>
      </p:sp>
      <p:sp>
        <p:nvSpPr>
          <p:cNvPr id="4" name="Θέση κειμένου 3">
            <a:extLst>
              <a:ext uri="{FF2B5EF4-FFF2-40B4-BE49-F238E27FC236}">
                <a16:creationId xmlns:a16="http://schemas.microsoft.com/office/drawing/2014/main" id="{E35C6586-EA53-1EB8-5143-F66AD65F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Θέση ημερομηνίας 4">
            <a:extLst>
              <a:ext uri="{FF2B5EF4-FFF2-40B4-BE49-F238E27FC236}">
                <a16:creationId xmlns:a16="http://schemas.microsoft.com/office/drawing/2014/main" id="{6FE446E4-CE90-EAC2-D0B3-4B1D4518D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6" name="Θέση υποσέλιδου 5">
            <a:extLst>
              <a:ext uri="{FF2B5EF4-FFF2-40B4-BE49-F238E27FC236}">
                <a16:creationId xmlns:a16="http://schemas.microsoft.com/office/drawing/2014/main" id="{658C0086-E898-7B8C-EE7B-213DD5610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Θέση αριθμού διαφάνειας 6">
            <a:extLst>
              <a:ext uri="{FF2B5EF4-FFF2-40B4-BE49-F238E27FC236}">
                <a16:creationId xmlns:a16="http://schemas.microsoft.com/office/drawing/2014/main" id="{E039210A-8875-F047-629A-404223242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848706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Τίτλος και Κατακόρυφο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486CCF65-B4E6-0B66-35CE-E3D222556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κατακόρυφου κειμένου 2">
            <a:extLst>
              <a:ext uri="{FF2B5EF4-FFF2-40B4-BE49-F238E27FC236}">
                <a16:creationId xmlns:a16="http://schemas.microsoft.com/office/drawing/2014/main" id="{D48E4582-0FBB-5A07-6F4F-68AC64232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B59F4463-537B-2F53-04E6-7235C5F7A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11395C0D-0F43-E786-71CC-61C94213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1EF6C141-8AC3-86A0-CCFA-661641F93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29303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Κατακόρυφος τίτλος και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Κατακόρυφος τίτλος 1">
            <a:extLst>
              <a:ext uri="{FF2B5EF4-FFF2-40B4-BE49-F238E27FC236}">
                <a16:creationId xmlns:a16="http://schemas.microsoft.com/office/drawing/2014/main" id="{9B86E0CD-5426-982F-5647-9C892F7FB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κατακόρυφου κειμένου 2">
            <a:extLst>
              <a:ext uri="{FF2B5EF4-FFF2-40B4-BE49-F238E27FC236}">
                <a16:creationId xmlns:a16="http://schemas.microsoft.com/office/drawing/2014/main" id="{71D7C533-DFA6-2F2D-54AA-1D734FBA19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03479986-68D7-C1F1-4C9B-249425A9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4CC1AC58-CCF7-0FB4-F9BC-7B3FC4E5D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329BB94E-9DA5-1DCF-312A-76EE1FBAD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614628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τίτλου 1">
            <a:extLst>
              <a:ext uri="{FF2B5EF4-FFF2-40B4-BE49-F238E27FC236}">
                <a16:creationId xmlns:a16="http://schemas.microsoft.com/office/drawing/2014/main" id="{A791E9AC-4764-D5CC-F384-C7CE72FB5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l-GR"/>
              <a:t>Κάντε κλικ για να επεξεργαστείτε τον τίτλο υποδείγματος</a:t>
            </a:r>
            <a:endParaRPr lang="en-001"/>
          </a:p>
        </p:txBody>
      </p:sp>
      <p:sp>
        <p:nvSpPr>
          <p:cNvPr id="3" name="Θέση κειμένου 2">
            <a:extLst>
              <a:ext uri="{FF2B5EF4-FFF2-40B4-BE49-F238E27FC236}">
                <a16:creationId xmlns:a16="http://schemas.microsoft.com/office/drawing/2014/main" id="{550022A8-918F-75F0-5C7D-92B77965A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001"/>
          </a:p>
        </p:txBody>
      </p:sp>
      <p:sp>
        <p:nvSpPr>
          <p:cNvPr id="4" name="Θέση ημερομηνίας 3">
            <a:extLst>
              <a:ext uri="{FF2B5EF4-FFF2-40B4-BE49-F238E27FC236}">
                <a16:creationId xmlns:a16="http://schemas.microsoft.com/office/drawing/2014/main" id="{9C8472CA-13AB-01F5-52B4-6E47DA2C02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67333-0D3C-4DA2-BDAC-2FA249173FA2}" type="datetimeFigureOut">
              <a:rPr lang="en-001" smtClean="0"/>
              <a:t>30 Jan 2025</a:t>
            </a:fld>
            <a:endParaRPr lang="en-001"/>
          </a:p>
        </p:txBody>
      </p:sp>
      <p:sp>
        <p:nvSpPr>
          <p:cNvPr id="5" name="Θέση υποσέλιδου 4">
            <a:extLst>
              <a:ext uri="{FF2B5EF4-FFF2-40B4-BE49-F238E27FC236}">
                <a16:creationId xmlns:a16="http://schemas.microsoft.com/office/drawing/2014/main" id="{738665B4-9AA1-A503-8276-5CDA97F557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001"/>
          </a:p>
        </p:txBody>
      </p:sp>
      <p:sp>
        <p:nvSpPr>
          <p:cNvPr id="6" name="Θέση αριθμού διαφάνειας 5">
            <a:extLst>
              <a:ext uri="{FF2B5EF4-FFF2-40B4-BE49-F238E27FC236}">
                <a16:creationId xmlns:a16="http://schemas.microsoft.com/office/drawing/2014/main" id="{1104650C-9C5D-D352-8C2C-68B1BF1D27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093AE-C4C8-4ED7-9D62-A00C5C7421E3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22670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001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3.mp4"/><Relationship Id="rId1" Type="http://schemas.microsoft.com/office/2007/relationships/media" Target="../media/media23.mp4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4.mp4"/><Relationship Id="rId1" Type="http://schemas.microsoft.com/office/2007/relationships/media" Target="../media/media24.mp4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5.mp4"/><Relationship Id="rId1" Type="http://schemas.microsoft.com/office/2007/relationships/media" Target="../media/media25.mp4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6.mp4"/><Relationship Id="rId1" Type="http://schemas.microsoft.com/office/2007/relationships/media" Target="../media/media26.mp4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7.mp4"/><Relationship Id="rId1" Type="http://schemas.microsoft.com/office/2007/relationships/media" Target="../media/media27.mp4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8.mp4"/><Relationship Id="rId1" Type="http://schemas.microsoft.com/office/2007/relationships/media" Target="../media/media28.mp4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9.mp4"/><Relationship Id="rId1" Type="http://schemas.microsoft.com/office/2007/relationships/media" Target="../media/media29.mp4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0.mp4"/><Relationship Id="rId1" Type="http://schemas.microsoft.com/office/2007/relationships/media" Target="../media/media30.mp4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1.mp4"/><Relationship Id="rId1" Type="http://schemas.microsoft.com/office/2007/relationships/media" Target="../media/media31.mp4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 1_1">
            <a:hlinkClick r:id="" action="ppaction://media"/>
            <a:extLst>
              <a:ext uri="{FF2B5EF4-FFF2-40B4-BE49-F238E27FC236}">
                <a16:creationId xmlns:a16="http://schemas.microsoft.com/office/drawing/2014/main" id="{BDEB37ED-B0D2-F8F0-5AF5-77405761B9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48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 2_1">
            <a:hlinkClick r:id="" action="ppaction://media"/>
            <a:extLst>
              <a:ext uri="{FF2B5EF4-FFF2-40B4-BE49-F238E27FC236}">
                <a16:creationId xmlns:a16="http://schemas.microsoft.com/office/drawing/2014/main" id="{A1E7FFB2-1BD3-A02C-71E4-070AEF4485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24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 3_1">
            <a:hlinkClick r:id="" action="ppaction://media"/>
            <a:extLst>
              <a:ext uri="{FF2B5EF4-FFF2-40B4-BE49-F238E27FC236}">
                <a16:creationId xmlns:a16="http://schemas.microsoft.com/office/drawing/2014/main" id="{6BFA40A0-7297-EA91-56DC-07D668B36F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1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4_1">
            <a:hlinkClick r:id="" action="ppaction://media"/>
            <a:extLst>
              <a:ext uri="{FF2B5EF4-FFF2-40B4-BE49-F238E27FC236}">
                <a16:creationId xmlns:a16="http://schemas.microsoft.com/office/drawing/2014/main" id="{A3E93731-ACC5-75D6-09BA-22AF9D1BD3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5_1">
            <a:hlinkClick r:id="" action="ppaction://media"/>
            <a:extLst>
              <a:ext uri="{FF2B5EF4-FFF2-40B4-BE49-F238E27FC236}">
                <a16:creationId xmlns:a16="http://schemas.microsoft.com/office/drawing/2014/main" id="{1622E2DE-5479-CB78-C48E-924A38CE63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61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6_1">
            <a:hlinkClick r:id="" action="ppaction://media"/>
            <a:extLst>
              <a:ext uri="{FF2B5EF4-FFF2-40B4-BE49-F238E27FC236}">
                <a16:creationId xmlns:a16="http://schemas.microsoft.com/office/drawing/2014/main" id="{34D43D20-F51D-B6AA-6F8F-101608B07F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4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7_1">
            <a:hlinkClick r:id="" action="ppaction://media"/>
            <a:extLst>
              <a:ext uri="{FF2B5EF4-FFF2-40B4-BE49-F238E27FC236}">
                <a16:creationId xmlns:a16="http://schemas.microsoft.com/office/drawing/2014/main" id="{C225E04D-34AE-83B2-B91A-9F7C87D556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08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8_1">
            <a:hlinkClick r:id="" action="ppaction://media"/>
            <a:extLst>
              <a:ext uri="{FF2B5EF4-FFF2-40B4-BE49-F238E27FC236}">
                <a16:creationId xmlns:a16="http://schemas.microsoft.com/office/drawing/2014/main" id="{5E99D0C6-0D2B-681C-F0E1-148DC5075B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90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9_1">
            <a:hlinkClick r:id="" action="ppaction://media"/>
            <a:extLst>
              <a:ext uri="{FF2B5EF4-FFF2-40B4-BE49-F238E27FC236}">
                <a16:creationId xmlns:a16="http://schemas.microsoft.com/office/drawing/2014/main" id="{BDB9FD95-11FA-6F04-C85E-AC7FE7564F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171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0_1">
            <a:hlinkClick r:id="" action="ppaction://media"/>
            <a:extLst>
              <a:ext uri="{FF2B5EF4-FFF2-40B4-BE49-F238E27FC236}">
                <a16:creationId xmlns:a16="http://schemas.microsoft.com/office/drawing/2014/main" id="{6F9B322B-D4DC-56CD-976B-48F9140ED6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4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1_1">
            <a:hlinkClick r:id="" action="ppaction://media"/>
            <a:extLst>
              <a:ext uri="{FF2B5EF4-FFF2-40B4-BE49-F238E27FC236}">
                <a16:creationId xmlns:a16="http://schemas.microsoft.com/office/drawing/2014/main" id="{BA8D3BB7-30B7-14AF-4F88-F4F704B083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74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 12_1">
            <a:hlinkClick r:id="" action="ppaction://media"/>
            <a:extLst>
              <a:ext uri="{FF2B5EF4-FFF2-40B4-BE49-F238E27FC236}">
                <a16:creationId xmlns:a16="http://schemas.microsoft.com/office/drawing/2014/main" id="{A2420927-3D9A-F261-8EDC-5C37454051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3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3_1">
            <a:hlinkClick r:id="" action="ppaction://media"/>
            <a:extLst>
              <a:ext uri="{FF2B5EF4-FFF2-40B4-BE49-F238E27FC236}">
                <a16:creationId xmlns:a16="http://schemas.microsoft.com/office/drawing/2014/main" id="{27B7970C-8C1F-0C9E-4234-A7B6CCAF86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77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4_1">
            <a:hlinkClick r:id="" action="ppaction://media"/>
            <a:extLst>
              <a:ext uri="{FF2B5EF4-FFF2-40B4-BE49-F238E27FC236}">
                <a16:creationId xmlns:a16="http://schemas.microsoft.com/office/drawing/2014/main" id="{78EF487D-2BFB-CE32-750F-5D25EA3EBD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41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5_1">
            <a:hlinkClick r:id="" action="ppaction://media"/>
            <a:extLst>
              <a:ext uri="{FF2B5EF4-FFF2-40B4-BE49-F238E27FC236}">
                <a16:creationId xmlns:a16="http://schemas.microsoft.com/office/drawing/2014/main" id="{A863BD1A-7F30-ADD1-AFE6-BE1B634720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51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7_1">
            <a:hlinkClick r:id="" action="ppaction://media"/>
            <a:extLst>
              <a:ext uri="{FF2B5EF4-FFF2-40B4-BE49-F238E27FC236}">
                <a16:creationId xmlns:a16="http://schemas.microsoft.com/office/drawing/2014/main" id="{3508E53E-2E98-909B-3194-0A407C288A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35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8_1">
            <a:hlinkClick r:id="" action="ppaction://media"/>
            <a:extLst>
              <a:ext uri="{FF2B5EF4-FFF2-40B4-BE49-F238E27FC236}">
                <a16:creationId xmlns:a16="http://schemas.microsoft.com/office/drawing/2014/main" id="{E540E792-2DB8-0C69-D176-0DF5926720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87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19_1">
            <a:hlinkClick r:id="" action="ppaction://media"/>
            <a:extLst>
              <a:ext uri="{FF2B5EF4-FFF2-40B4-BE49-F238E27FC236}">
                <a16:creationId xmlns:a16="http://schemas.microsoft.com/office/drawing/2014/main" id="{BFDDEF30-B080-D061-9DB3-EF974A2232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51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0_1">
            <a:hlinkClick r:id="" action="ppaction://media"/>
            <a:extLst>
              <a:ext uri="{FF2B5EF4-FFF2-40B4-BE49-F238E27FC236}">
                <a16:creationId xmlns:a16="http://schemas.microsoft.com/office/drawing/2014/main" id="{9E362949-88EC-6E2B-94F3-197D79B9A5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41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1_1">
            <a:hlinkClick r:id="" action="ppaction://media"/>
            <a:extLst>
              <a:ext uri="{FF2B5EF4-FFF2-40B4-BE49-F238E27FC236}">
                <a16:creationId xmlns:a16="http://schemas.microsoft.com/office/drawing/2014/main" id="{71A57F53-3CCB-404E-E64F-E41A374A57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57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2_1">
            <a:hlinkClick r:id="" action="ppaction://media"/>
            <a:extLst>
              <a:ext uri="{FF2B5EF4-FFF2-40B4-BE49-F238E27FC236}">
                <a16:creationId xmlns:a16="http://schemas.microsoft.com/office/drawing/2014/main" id="{78984327-5D9E-5215-44AE-EEF91348DE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89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3_1">
            <a:hlinkClick r:id="" action="ppaction://media"/>
            <a:extLst>
              <a:ext uri="{FF2B5EF4-FFF2-40B4-BE49-F238E27FC236}">
                <a16:creationId xmlns:a16="http://schemas.microsoft.com/office/drawing/2014/main" id="{C43A2E0C-311C-5B6F-8620-42CE73AEE7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09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4_1">
            <a:hlinkClick r:id="" action="ppaction://media"/>
            <a:extLst>
              <a:ext uri="{FF2B5EF4-FFF2-40B4-BE49-F238E27FC236}">
                <a16:creationId xmlns:a16="http://schemas.microsoft.com/office/drawing/2014/main" id="{6E7CF563-BAC6-2B0B-E34D-E88BEA873A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60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5_1">
            <a:hlinkClick r:id="" action="ppaction://media"/>
            <a:extLst>
              <a:ext uri="{FF2B5EF4-FFF2-40B4-BE49-F238E27FC236}">
                <a16:creationId xmlns:a16="http://schemas.microsoft.com/office/drawing/2014/main" id="{06F3A453-CDB5-34A8-FB8D-E5CC7FBB00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03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6_1">
            <a:hlinkClick r:id="" action="ppaction://media"/>
            <a:extLst>
              <a:ext uri="{FF2B5EF4-FFF2-40B4-BE49-F238E27FC236}">
                <a16:creationId xmlns:a16="http://schemas.microsoft.com/office/drawing/2014/main" id="{6380EFA0-361B-EFE1-933F-6A754FD7F0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35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7_1">
            <a:hlinkClick r:id="" action="ppaction://media"/>
            <a:extLst>
              <a:ext uri="{FF2B5EF4-FFF2-40B4-BE49-F238E27FC236}">
                <a16:creationId xmlns:a16="http://schemas.microsoft.com/office/drawing/2014/main" id="{0DF45D2E-DFAB-113A-E752-728A046071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2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8_1">
            <a:hlinkClick r:id="" action="ppaction://media"/>
            <a:extLst>
              <a:ext uri="{FF2B5EF4-FFF2-40B4-BE49-F238E27FC236}">
                <a16:creationId xmlns:a16="http://schemas.microsoft.com/office/drawing/2014/main" id="{75D2EB6C-CB53-32F3-668E-E564F81B3F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377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29_1">
            <a:hlinkClick r:id="" action="ppaction://media"/>
            <a:extLst>
              <a:ext uri="{FF2B5EF4-FFF2-40B4-BE49-F238E27FC236}">
                <a16:creationId xmlns:a16="http://schemas.microsoft.com/office/drawing/2014/main" id="{00CA2AE7-E7C5-A6F1-F249-D88136CB88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0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30_1">
            <a:hlinkClick r:id="" action="ppaction://media"/>
            <a:extLst>
              <a:ext uri="{FF2B5EF4-FFF2-40B4-BE49-F238E27FC236}">
                <a16:creationId xmlns:a16="http://schemas.microsoft.com/office/drawing/2014/main" id="{16794163-C44A-6C20-1CD5-038BE1FF54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05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31_1">
            <a:hlinkClick r:id="" action="ppaction://media"/>
            <a:extLst>
              <a:ext uri="{FF2B5EF4-FFF2-40B4-BE49-F238E27FC236}">
                <a16:creationId xmlns:a16="http://schemas.microsoft.com/office/drawing/2014/main" id="{774DE9BE-8C4D-1C9E-C656-596373BC33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81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 32_1">
            <a:hlinkClick r:id="" action="ppaction://media"/>
            <a:extLst>
              <a:ext uri="{FF2B5EF4-FFF2-40B4-BE49-F238E27FC236}">
                <a16:creationId xmlns:a16="http://schemas.microsoft.com/office/drawing/2014/main" id="{5052BDA8-D51A-853A-ACC1-F64B39433B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75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Θέμα του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0</Words>
  <Application>Microsoft Office PowerPoint</Application>
  <PresentationFormat>Ευρεία οθόνη</PresentationFormat>
  <Paragraphs>0</Paragraphs>
  <Slides>31</Slides>
  <Notes>0</Notes>
  <HiddenSlides>0</HiddenSlides>
  <MMClips>31</MMClips>
  <ScaleCrop>false</ScaleCrop>
  <HeadingPairs>
    <vt:vector size="6" baseType="variant">
      <vt:variant>
        <vt:lpstr>Γραμματοσειρές που χρησιμοποιούνται</vt:lpstr>
      </vt:variant>
      <vt:variant>
        <vt:i4>3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Θέμα του Office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  <vt:lpstr>Παρουσίαση του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Παρουσίαση του PowerPoint</dc:title>
  <dc:creator>Christos Kastanos</dc:creator>
  <cp:lastModifiedBy>Christos Kastanos</cp:lastModifiedBy>
  <cp:revision>8</cp:revision>
  <dcterms:created xsi:type="dcterms:W3CDTF">2024-02-01T12:27:52Z</dcterms:created>
  <dcterms:modified xsi:type="dcterms:W3CDTF">2025-01-30T09:27:10Z</dcterms:modified>
</cp:coreProperties>
</file>